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5" r:id="rId4"/>
    <p:sldId id="263" r:id="rId5"/>
    <p:sldId id="264" r:id="rId6"/>
    <p:sldId id="261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634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859122-0274-4ECE-AEEE-42BCD0CD6D5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B663D090-B03F-4F9A-941E-619F8D94A39B}">
      <dgm:prSet phldrT="[Text]" custT="1"/>
      <dgm:spPr/>
      <dgm:t>
        <a:bodyPr/>
        <a:lstStyle/>
        <a:p>
          <a:r>
            <a:rPr lang="en-US" sz="1600"/>
            <a:t>3 levels of reading             </a:t>
          </a:r>
        </a:p>
        <a:p>
          <a:r>
            <a:rPr lang="en-US" sz="1300"/>
            <a:t>( how reading skills are acquired)</a:t>
          </a:r>
        </a:p>
      </dgm:t>
    </dgm:pt>
    <dgm:pt modelId="{16380F7A-FFB7-4F57-A6C2-F903C272DF2C}" type="parTrans" cxnId="{AFE79A13-CC25-496E-8AF7-A7E2712CB333}">
      <dgm:prSet/>
      <dgm:spPr/>
      <dgm:t>
        <a:bodyPr/>
        <a:lstStyle/>
        <a:p>
          <a:endParaRPr lang="en-US"/>
        </a:p>
      </dgm:t>
    </dgm:pt>
    <dgm:pt modelId="{E09481AD-2372-41CD-BFDD-15E0BD248D0F}" type="sibTrans" cxnId="{AFE79A13-CC25-496E-8AF7-A7E2712CB333}">
      <dgm:prSet/>
      <dgm:spPr/>
      <dgm:t>
        <a:bodyPr/>
        <a:lstStyle/>
        <a:p>
          <a:endParaRPr lang="en-US"/>
        </a:p>
      </dgm:t>
    </dgm:pt>
    <dgm:pt modelId="{AFEE84F8-F8DD-466C-8FA9-A26C4401ECEC}">
      <dgm:prSet phldrT="[Text]" custT="1"/>
      <dgm:spPr/>
      <dgm:t>
        <a:bodyPr/>
        <a:lstStyle/>
        <a:p>
          <a:r>
            <a:rPr lang="en-US" sz="1100"/>
            <a:t>SUPRA-LEXICAL </a:t>
          </a:r>
        </a:p>
        <a:p>
          <a:r>
            <a:rPr lang="en-US" sz="1100"/>
            <a:t>Reading Comprehension</a:t>
          </a:r>
        </a:p>
        <a:p>
          <a:r>
            <a:rPr lang="en-US" sz="1100"/>
            <a:t>Listening Comprehension</a:t>
          </a:r>
        </a:p>
      </dgm:t>
    </dgm:pt>
    <dgm:pt modelId="{640ADFDC-166F-4AD7-9EFF-F8D3A74865D1}" type="parTrans" cxnId="{A66D6153-B215-4C58-AC4E-C991D15BE1A2}">
      <dgm:prSet/>
      <dgm:spPr/>
      <dgm:t>
        <a:bodyPr/>
        <a:lstStyle/>
        <a:p>
          <a:endParaRPr lang="en-US"/>
        </a:p>
      </dgm:t>
    </dgm:pt>
    <dgm:pt modelId="{8288DFC7-5D86-4630-87FF-0B572ED9D079}" type="sibTrans" cxnId="{A66D6153-B215-4C58-AC4E-C991D15BE1A2}">
      <dgm:prSet/>
      <dgm:spPr/>
      <dgm:t>
        <a:bodyPr/>
        <a:lstStyle/>
        <a:p>
          <a:endParaRPr lang="en-US"/>
        </a:p>
      </dgm:t>
    </dgm:pt>
    <dgm:pt modelId="{361649CB-E735-4A98-A180-052C6E9906A1}">
      <dgm:prSet custT="1"/>
      <dgm:spPr/>
      <dgm:t>
        <a:bodyPr/>
        <a:lstStyle/>
        <a:p>
          <a:r>
            <a:rPr lang="en-US" sz="1100"/>
            <a:t>SUB-LEXICAL </a:t>
          </a:r>
        </a:p>
        <a:p>
          <a:r>
            <a:rPr lang="en-US" sz="1100" b="0"/>
            <a:t>Phonological Awareness, </a:t>
          </a:r>
          <a:r>
            <a:rPr lang="en-US" sz="1100" b="1"/>
            <a:t>Rapid Naming</a:t>
          </a:r>
          <a:r>
            <a:rPr lang="en-US" sz="1100"/>
            <a:t>, Working Memory, </a:t>
          </a:r>
          <a:r>
            <a:rPr lang="en-US" sz="1100" b="1"/>
            <a:t>(Attention Processes</a:t>
          </a:r>
          <a:r>
            <a:rPr lang="en-US" sz="1100"/>
            <a:t>), Orthographic Processing</a:t>
          </a:r>
        </a:p>
      </dgm:t>
    </dgm:pt>
    <dgm:pt modelId="{F6AC9704-BFEC-4DAF-AA98-A40F9EB681A3}" type="parTrans" cxnId="{56273FCF-2812-4A68-BA4F-7CC78A6E65EA}">
      <dgm:prSet/>
      <dgm:spPr/>
      <dgm:t>
        <a:bodyPr/>
        <a:lstStyle/>
        <a:p>
          <a:endParaRPr lang="en-US"/>
        </a:p>
      </dgm:t>
    </dgm:pt>
    <dgm:pt modelId="{C674F2E5-EBE3-437A-A4B6-104011078ABA}" type="sibTrans" cxnId="{56273FCF-2812-4A68-BA4F-7CC78A6E65EA}">
      <dgm:prSet/>
      <dgm:spPr/>
      <dgm:t>
        <a:bodyPr/>
        <a:lstStyle/>
        <a:p>
          <a:endParaRPr lang="en-US"/>
        </a:p>
      </dgm:t>
    </dgm:pt>
    <dgm:pt modelId="{F547E950-01BD-46E0-AA42-23FABDEA3C7F}">
      <dgm:prSet custT="1"/>
      <dgm:spPr/>
      <dgm:t>
        <a:bodyPr/>
        <a:lstStyle/>
        <a:p>
          <a:r>
            <a:rPr lang="en-US" sz="1100"/>
            <a:t>LEXICAL </a:t>
          </a:r>
        </a:p>
        <a:p>
          <a:r>
            <a:rPr lang="en-US" sz="1100"/>
            <a:t>Decoding (phonics), </a:t>
          </a:r>
        </a:p>
        <a:p>
          <a:r>
            <a:rPr lang="en-US" sz="1100"/>
            <a:t>encoding (spelling), </a:t>
          </a:r>
        </a:p>
        <a:p>
          <a:r>
            <a:rPr lang="en-US" sz="1100"/>
            <a:t>Fluency (</a:t>
          </a:r>
          <a:r>
            <a:rPr lang="en-US" sz="1100" b="1"/>
            <a:t>rate</a:t>
          </a:r>
          <a:r>
            <a:rPr lang="en-US" sz="1100"/>
            <a:t> &amp; accuracy)</a:t>
          </a:r>
        </a:p>
        <a:p>
          <a:r>
            <a:rPr lang="en-US" sz="1100"/>
            <a:t>vocabulary knowledge</a:t>
          </a:r>
        </a:p>
      </dgm:t>
    </dgm:pt>
    <dgm:pt modelId="{6217EBD4-8170-405D-8158-1EF3A41B4914}" type="parTrans" cxnId="{8921FBEC-22DD-495A-8CFF-83A8024A4FBE}">
      <dgm:prSet/>
      <dgm:spPr/>
      <dgm:t>
        <a:bodyPr/>
        <a:lstStyle/>
        <a:p>
          <a:endParaRPr lang="en-US"/>
        </a:p>
      </dgm:t>
    </dgm:pt>
    <dgm:pt modelId="{9E361DFC-52F7-4D44-A664-629F6F8376D8}" type="sibTrans" cxnId="{8921FBEC-22DD-495A-8CFF-83A8024A4FBE}">
      <dgm:prSet/>
      <dgm:spPr/>
      <dgm:t>
        <a:bodyPr/>
        <a:lstStyle/>
        <a:p>
          <a:endParaRPr lang="en-US"/>
        </a:p>
      </dgm:t>
    </dgm:pt>
    <dgm:pt modelId="{30A2ABA3-7FAC-48D9-A7DD-54DAF2FE2007}" type="pres">
      <dgm:prSet presAssocID="{5B859122-0274-4ECE-AEEE-42BCD0CD6D5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B8A368-12B8-4876-BC54-9A1625D4AC51}" type="pres">
      <dgm:prSet presAssocID="{B663D090-B03F-4F9A-941E-619F8D94A39B}" presName="root1" presStyleCnt="0"/>
      <dgm:spPr/>
    </dgm:pt>
    <dgm:pt modelId="{3ED88CC3-9BC8-4C97-B046-C3D963CDFA6C}" type="pres">
      <dgm:prSet presAssocID="{B663D090-B03F-4F9A-941E-619F8D94A39B}" presName="LevelOneTextNode" presStyleLbl="node0" presStyleIdx="0" presStyleCnt="1" custScaleX="1131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10190F-34B5-44C6-B167-83C126FF1F09}" type="pres">
      <dgm:prSet presAssocID="{B663D090-B03F-4F9A-941E-619F8D94A39B}" presName="level2hierChild" presStyleCnt="0"/>
      <dgm:spPr/>
    </dgm:pt>
    <dgm:pt modelId="{05C59A4A-CB1A-4059-8C91-67938F179B8D}" type="pres">
      <dgm:prSet presAssocID="{640ADFDC-166F-4AD7-9EFF-F8D3A74865D1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407C8A26-2209-46BE-9348-3343353083F3}" type="pres">
      <dgm:prSet presAssocID="{640ADFDC-166F-4AD7-9EFF-F8D3A74865D1}" presName="connTx" presStyleLbl="parChTrans1D2" presStyleIdx="0" presStyleCnt="3"/>
      <dgm:spPr/>
      <dgm:t>
        <a:bodyPr/>
        <a:lstStyle/>
        <a:p>
          <a:endParaRPr lang="en-US"/>
        </a:p>
      </dgm:t>
    </dgm:pt>
    <dgm:pt modelId="{EF1BAF91-7F29-427D-9E10-6A5C4A3B3A30}" type="pres">
      <dgm:prSet presAssocID="{AFEE84F8-F8DD-466C-8FA9-A26C4401ECEC}" presName="root2" presStyleCnt="0"/>
      <dgm:spPr/>
    </dgm:pt>
    <dgm:pt modelId="{531D646A-E8C9-4B95-80AC-DC2645967F14}" type="pres">
      <dgm:prSet presAssocID="{AFEE84F8-F8DD-466C-8FA9-A26C4401ECEC}" presName="LevelTwoTextNode" presStyleLbl="node2" presStyleIdx="0" presStyleCnt="3" custScaleX="132841" custScaleY="13868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F6DC82-83B1-4C98-BE41-EFC674DCE63F}" type="pres">
      <dgm:prSet presAssocID="{AFEE84F8-F8DD-466C-8FA9-A26C4401ECEC}" presName="level3hierChild" presStyleCnt="0"/>
      <dgm:spPr/>
    </dgm:pt>
    <dgm:pt modelId="{05EC41E2-4000-4086-8955-EC377B506794}" type="pres">
      <dgm:prSet presAssocID="{6217EBD4-8170-405D-8158-1EF3A41B4914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28320938-F21F-4404-BBDD-38EDA2A327FF}" type="pres">
      <dgm:prSet presAssocID="{6217EBD4-8170-405D-8158-1EF3A41B4914}" presName="connTx" presStyleLbl="parChTrans1D2" presStyleIdx="1" presStyleCnt="3"/>
      <dgm:spPr/>
      <dgm:t>
        <a:bodyPr/>
        <a:lstStyle/>
        <a:p>
          <a:endParaRPr lang="en-US"/>
        </a:p>
      </dgm:t>
    </dgm:pt>
    <dgm:pt modelId="{9EBDFA70-BF19-4A2C-A649-C15BBBF7CDA1}" type="pres">
      <dgm:prSet presAssocID="{F547E950-01BD-46E0-AA42-23FABDEA3C7F}" presName="root2" presStyleCnt="0"/>
      <dgm:spPr/>
    </dgm:pt>
    <dgm:pt modelId="{62442DAF-9643-4759-A8AE-B987FAD4E5ED}" type="pres">
      <dgm:prSet presAssocID="{F547E950-01BD-46E0-AA42-23FABDEA3C7F}" presName="LevelTwoTextNode" presStyleLbl="node2" presStyleIdx="1" presStyleCnt="3" custScaleX="132540" custScaleY="231306" custLinFactNeighborX="357" custLinFactNeighborY="-11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C6CF2D-675A-494F-9A23-AB42882741F9}" type="pres">
      <dgm:prSet presAssocID="{F547E950-01BD-46E0-AA42-23FABDEA3C7F}" presName="level3hierChild" presStyleCnt="0"/>
      <dgm:spPr/>
    </dgm:pt>
    <dgm:pt modelId="{B0E3A2D9-666D-42C6-8E3B-4C27D195BE55}" type="pres">
      <dgm:prSet presAssocID="{F6AC9704-BFEC-4DAF-AA98-A40F9EB681A3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4DD5A02E-2F87-4F9C-8633-9C89D954AD45}" type="pres">
      <dgm:prSet presAssocID="{F6AC9704-BFEC-4DAF-AA98-A40F9EB681A3}" presName="connTx" presStyleLbl="parChTrans1D2" presStyleIdx="2" presStyleCnt="3"/>
      <dgm:spPr/>
      <dgm:t>
        <a:bodyPr/>
        <a:lstStyle/>
        <a:p>
          <a:endParaRPr lang="en-US"/>
        </a:p>
      </dgm:t>
    </dgm:pt>
    <dgm:pt modelId="{3519DC41-73CF-4FCC-8E88-AAAEC19925A4}" type="pres">
      <dgm:prSet presAssocID="{361649CB-E735-4A98-A180-052C6E9906A1}" presName="root2" presStyleCnt="0"/>
      <dgm:spPr/>
    </dgm:pt>
    <dgm:pt modelId="{4B53B803-6786-4C39-ABD6-C1536483CAA2}" type="pres">
      <dgm:prSet presAssocID="{361649CB-E735-4A98-A180-052C6E9906A1}" presName="LevelTwoTextNode" presStyleLbl="node2" presStyleIdx="2" presStyleCnt="3" custScaleX="136488" custScaleY="1619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D72027-1C06-400E-8A52-3EC444FC53A8}" type="pres">
      <dgm:prSet presAssocID="{361649CB-E735-4A98-A180-052C6E9906A1}" presName="level3hierChild" presStyleCnt="0"/>
      <dgm:spPr/>
    </dgm:pt>
  </dgm:ptLst>
  <dgm:cxnLst>
    <dgm:cxn modelId="{4220F6FF-429B-4535-8FC3-52650AA24F4C}" type="presOf" srcId="{6217EBD4-8170-405D-8158-1EF3A41B4914}" destId="{28320938-F21F-4404-BBDD-38EDA2A327FF}" srcOrd="1" destOrd="0" presId="urn:microsoft.com/office/officeart/2008/layout/HorizontalMultiLevelHierarchy"/>
    <dgm:cxn modelId="{023DCA5D-8B1B-4EFB-90D4-FD13BA829DB2}" type="presOf" srcId="{B663D090-B03F-4F9A-941E-619F8D94A39B}" destId="{3ED88CC3-9BC8-4C97-B046-C3D963CDFA6C}" srcOrd="0" destOrd="0" presId="urn:microsoft.com/office/officeart/2008/layout/HorizontalMultiLevelHierarchy"/>
    <dgm:cxn modelId="{56273FCF-2812-4A68-BA4F-7CC78A6E65EA}" srcId="{B663D090-B03F-4F9A-941E-619F8D94A39B}" destId="{361649CB-E735-4A98-A180-052C6E9906A1}" srcOrd="2" destOrd="0" parTransId="{F6AC9704-BFEC-4DAF-AA98-A40F9EB681A3}" sibTransId="{C674F2E5-EBE3-437A-A4B6-104011078ABA}"/>
    <dgm:cxn modelId="{490F756A-1A0D-46CB-99DD-F32992D0E533}" type="presOf" srcId="{6217EBD4-8170-405D-8158-1EF3A41B4914}" destId="{05EC41E2-4000-4086-8955-EC377B506794}" srcOrd="0" destOrd="0" presId="urn:microsoft.com/office/officeart/2008/layout/HorizontalMultiLevelHierarchy"/>
    <dgm:cxn modelId="{A66D6153-B215-4C58-AC4E-C991D15BE1A2}" srcId="{B663D090-B03F-4F9A-941E-619F8D94A39B}" destId="{AFEE84F8-F8DD-466C-8FA9-A26C4401ECEC}" srcOrd="0" destOrd="0" parTransId="{640ADFDC-166F-4AD7-9EFF-F8D3A74865D1}" sibTransId="{8288DFC7-5D86-4630-87FF-0B572ED9D079}"/>
    <dgm:cxn modelId="{93E73023-CF96-4A46-B35C-AE7F31310CD9}" type="presOf" srcId="{F6AC9704-BFEC-4DAF-AA98-A40F9EB681A3}" destId="{B0E3A2D9-666D-42C6-8E3B-4C27D195BE55}" srcOrd="0" destOrd="0" presId="urn:microsoft.com/office/officeart/2008/layout/HorizontalMultiLevelHierarchy"/>
    <dgm:cxn modelId="{829D2C28-AFE3-4FFB-AFBE-1177F2F6E7E3}" type="presOf" srcId="{F547E950-01BD-46E0-AA42-23FABDEA3C7F}" destId="{62442DAF-9643-4759-A8AE-B987FAD4E5ED}" srcOrd="0" destOrd="0" presId="urn:microsoft.com/office/officeart/2008/layout/HorizontalMultiLevelHierarchy"/>
    <dgm:cxn modelId="{339A170E-DB62-465A-B0B2-057AA12AB4DF}" type="presOf" srcId="{361649CB-E735-4A98-A180-052C6E9906A1}" destId="{4B53B803-6786-4C39-ABD6-C1536483CAA2}" srcOrd="0" destOrd="0" presId="urn:microsoft.com/office/officeart/2008/layout/HorizontalMultiLevelHierarchy"/>
    <dgm:cxn modelId="{51929111-C0C1-4AAB-B101-A96AE678AE02}" type="presOf" srcId="{F6AC9704-BFEC-4DAF-AA98-A40F9EB681A3}" destId="{4DD5A02E-2F87-4F9C-8633-9C89D954AD45}" srcOrd="1" destOrd="0" presId="urn:microsoft.com/office/officeart/2008/layout/HorizontalMultiLevelHierarchy"/>
    <dgm:cxn modelId="{054D5556-D1DF-4D62-99E7-8070FA433053}" type="presOf" srcId="{5B859122-0274-4ECE-AEEE-42BCD0CD6D55}" destId="{30A2ABA3-7FAC-48D9-A7DD-54DAF2FE2007}" srcOrd="0" destOrd="0" presId="urn:microsoft.com/office/officeart/2008/layout/HorizontalMultiLevelHierarchy"/>
    <dgm:cxn modelId="{96C6CEA2-AF76-41E5-BB43-7CFE0D423B9B}" type="presOf" srcId="{640ADFDC-166F-4AD7-9EFF-F8D3A74865D1}" destId="{407C8A26-2209-46BE-9348-3343353083F3}" srcOrd="1" destOrd="0" presId="urn:microsoft.com/office/officeart/2008/layout/HorizontalMultiLevelHierarchy"/>
    <dgm:cxn modelId="{AFE79A13-CC25-496E-8AF7-A7E2712CB333}" srcId="{5B859122-0274-4ECE-AEEE-42BCD0CD6D55}" destId="{B663D090-B03F-4F9A-941E-619F8D94A39B}" srcOrd="0" destOrd="0" parTransId="{16380F7A-FFB7-4F57-A6C2-F903C272DF2C}" sibTransId="{E09481AD-2372-41CD-BFDD-15E0BD248D0F}"/>
    <dgm:cxn modelId="{694C86C7-707B-4B37-A650-6A4A496FE802}" type="presOf" srcId="{640ADFDC-166F-4AD7-9EFF-F8D3A74865D1}" destId="{05C59A4A-CB1A-4059-8C91-67938F179B8D}" srcOrd="0" destOrd="0" presId="urn:microsoft.com/office/officeart/2008/layout/HorizontalMultiLevelHierarchy"/>
    <dgm:cxn modelId="{D8069B06-571B-4C4A-AE11-A0A0305AB6E8}" type="presOf" srcId="{AFEE84F8-F8DD-466C-8FA9-A26C4401ECEC}" destId="{531D646A-E8C9-4B95-80AC-DC2645967F14}" srcOrd="0" destOrd="0" presId="urn:microsoft.com/office/officeart/2008/layout/HorizontalMultiLevelHierarchy"/>
    <dgm:cxn modelId="{8921FBEC-22DD-495A-8CFF-83A8024A4FBE}" srcId="{B663D090-B03F-4F9A-941E-619F8D94A39B}" destId="{F547E950-01BD-46E0-AA42-23FABDEA3C7F}" srcOrd="1" destOrd="0" parTransId="{6217EBD4-8170-405D-8158-1EF3A41B4914}" sibTransId="{9E361DFC-52F7-4D44-A664-629F6F8376D8}"/>
    <dgm:cxn modelId="{D34E173F-EE85-4529-9B63-1E57734E9DA8}" type="presParOf" srcId="{30A2ABA3-7FAC-48D9-A7DD-54DAF2FE2007}" destId="{3EB8A368-12B8-4876-BC54-9A1625D4AC51}" srcOrd="0" destOrd="0" presId="urn:microsoft.com/office/officeart/2008/layout/HorizontalMultiLevelHierarchy"/>
    <dgm:cxn modelId="{EAEB3531-1163-44A3-9090-C514314FB196}" type="presParOf" srcId="{3EB8A368-12B8-4876-BC54-9A1625D4AC51}" destId="{3ED88CC3-9BC8-4C97-B046-C3D963CDFA6C}" srcOrd="0" destOrd="0" presId="urn:microsoft.com/office/officeart/2008/layout/HorizontalMultiLevelHierarchy"/>
    <dgm:cxn modelId="{946ADF11-1A5E-4047-841D-1103E728FFD1}" type="presParOf" srcId="{3EB8A368-12B8-4876-BC54-9A1625D4AC51}" destId="{0D10190F-34B5-44C6-B167-83C126FF1F09}" srcOrd="1" destOrd="0" presId="urn:microsoft.com/office/officeart/2008/layout/HorizontalMultiLevelHierarchy"/>
    <dgm:cxn modelId="{081CA02B-623B-4770-92BC-4E7230A47D77}" type="presParOf" srcId="{0D10190F-34B5-44C6-B167-83C126FF1F09}" destId="{05C59A4A-CB1A-4059-8C91-67938F179B8D}" srcOrd="0" destOrd="0" presId="urn:microsoft.com/office/officeart/2008/layout/HorizontalMultiLevelHierarchy"/>
    <dgm:cxn modelId="{772372A7-9097-4A31-B5C7-525A8072FC7E}" type="presParOf" srcId="{05C59A4A-CB1A-4059-8C91-67938F179B8D}" destId="{407C8A26-2209-46BE-9348-3343353083F3}" srcOrd="0" destOrd="0" presId="urn:microsoft.com/office/officeart/2008/layout/HorizontalMultiLevelHierarchy"/>
    <dgm:cxn modelId="{F2616C3F-470D-4C5F-B3D7-53C9FC795D0C}" type="presParOf" srcId="{0D10190F-34B5-44C6-B167-83C126FF1F09}" destId="{EF1BAF91-7F29-427D-9E10-6A5C4A3B3A30}" srcOrd="1" destOrd="0" presId="urn:microsoft.com/office/officeart/2008/layout/HorizontalMultiLevelHierarchy"/>
    <dgm:cxn modelId="{A7AC76A4-AAB0-4E9C-955A-D5FA3610BC4F}" type="presParOf" srcId="{EF1BAF91-7F29-427D-9E10-6A5C4A3B3A30}" destId="{531D646A-E8C9-4B95-80AC-DC2645967F14}" srcOrd="0" destOrd="0" presId="urn:microsoft.com/office/officeart/2008/layout/HorizontalMultiLevelHierarchy"/>
    <dgm:cxn modelId="{E38B0DF8-6F0D-432C-82F4-96435F1F060A}" type="presParOf" srcId="{EF1BAF91-7F29-427D-9E10-6A5C4A3B3A30}" destId="{2DF6DC82-83B1-4C98-BE41-EFC674DCE63F}" srcOrd="1" destOrd="0" presId="urn:microsoft.com/office/officeart/2008/layout/HorizontalMultiLevelHierarchy"/>
    <dgm:cxn modelId="{D646C3DB-F742-4B07-823E-03307083000E}" type="presParOf" srcId="{0D10190F-34B5-44C6-B167-83C126FF1F09}" destId="{05EC41E2-4000-4086-8955-EC377B506794}" srcOrd="2" destOrd="0" presId="urn:microsoft.com/office/officeart/2008/layout/HorizontalMultiLevelHierarchy"/>
    <dgm:cxn modelId="{95DF65A2-496A-4566-978A-18A94D122B3E}" type="presParOf" srcId="{05EC41E2-4000-4086-8955-EC377B506794}" destId="{28320938-F21F-4404-BBDD-38EDA2A327FF}" srcOrd="0" destOrd="0" presId="urn:microsoft.com/office/officeart/2008/layout/HorizontalMultiLevelHierarchy"/>
    <dgm:cxn modelId="{114A5A63-8C09-461A-B24E-BF6D1F33A47B}" type="presParOf" srcId="{0D10190F-34B5-44C6-B167-83C126FF1F09}" destId="{9EBDFA70-BF19-4A2C-A649-C15BBBF7CDA1}" srcOrd="3" destOrd="0" presId="urn:microsoft.com/office/officeart/2008/layout/HorizontalMultiLevelHierarchy"/>
    <dgm:cxn modelId="{DCAA6AD0-9548-4F39-9F41-519C4949190F}" type="presParOf" srcId="{9EBDFA70-BF19-4A2C-A649-C15BBBF7CDA1}" destId="{62442DAF-9643-4759-A8AE-B987FAD4E5ED}" srcOrd="0" destOrd="0" presId="urn:microsoft.com/office/officeart/2008/layout/HorizontalMultiLevelHierarchy"/>
    <dgm:cxn modelId="{24B4F0C1-B138-4826-81F7-588F61163B12}" type="presParOf" srcId="{9EBDFA70-BF19-4A2C-A649-C15BBBF7CDA1}" destId="{D0C6CF2D-675A-494F-9A23-AB42882741F9}" srcOrd="1" destOrd="0" presId="urn:microsoft.com/office/officeart/2008/layout/HorizontalMultiLevelHierarchy"/>
    <dgm:cxn modelId="{434232FD-F330-41E4-9E9D-C932B12C1E21}" type="presParOf" srcId="{0D10190F-34B5-44C6-B167-83C126FF1F09}" destId="{B0E3A2D9-666D-42C6-8E3B-4C27D195BE55}" srcOrd="4" destOrd="0" presId="urn:microsoft.com/office/officeart/2008/layout/HorizontalMultiLevelHierarchy"/>
    <dgm:cxn modelId="{38B6B817-CAED-49D5-8886-589F9C2D032E}" type="presParOf" srcId="{B0E3A2D9-666D-42C6-8E3B-4C27D195BE55}" destId="{4DD5A02E-2F87-4F9C-8633-9C89D954AD45}" srcOrd="0" destOrd="0" presId="urn:microsoft.com/office/officeart/2008/layout/HorizontalMultiLevelHierarchy"/>
    <dgm:cxn modelId="{0D4194D7-93B8-4C34-A0A0-2CBE02413BED}" type="presParOf" srcId="{0D10190F-34B5-44C6-B167-83C126FF1F09}" destId="{3519DC41-73CF-4FCC-8E88-AAAEC19925A4}" srcOrd="5" destOrd="0" presId="urn:microsoft.com/office/officeart/2008/layout/HorizontalMultiLevelHierarchy"/>
    <dgm:cxn modelId="{5944B7F3-C474-4B4B-BA52-4070187DA706}" type="presParOf" srcId="{3519DC41-73CF-4FCC-8E88-AAAEC19925A4}" destId="{4B53B803-6786-4C39-ABD6-C1536483CAA2}" srcOrd="0" destOrd="0" presId="urn:microsoft.com/office/officeart/2008/layout/HorizontalMultiLevelHierarchy"/>
    <dgm:cxn modelId="{A0260FA1-4D0D-43F5-916A-88553C5245C4}" type="presParOf" srcId="{3519DC41-73CF-4FCC-8E88-AAAEC19925A4}" destId="{E2D72027-1C06-400E-8A52-3EC444FC53A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E3A2D9-666D-42C6-8E3B-4C27D195BE55}">
      <dsp:nvSpPr>
        <dsp:cNvPr id="0" name=""/>
        <dsp:cNvSpPr/>
      </dsp:nvSpPr>
      <dsp:spPr>
        <a:xfrm>
          <a:off x="2681921" y="2286000"/>
          <a:ext cx="514814" cy="1647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7407" y="0"/>
              </a:lnTo>
              <a:lnTo>
                <a:pt x="257407" y="1647985"/>
              </a:lnTo>
              <a:lnTo>
                <a:pt x="514814" y="1647985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2896165" y="3066829"/>
        <a:ext cx="86326" cy="86326"/>
      </dsp:txXfrm>
    </dsp:sp>
    <dsp:sp modelId="{05EC41E2-4000-4086-8955-EC377B506794}">
      <dsp:nvSpPr>
        <dsp:cNvPr id="0" name=""/>
        <dsp:cNvSpPr/>
      </dsp:nvSpPr>
      <dsp:spPr>
        <a:xfrm>
          <a:off x="2681921" y="2185371"/>
          <a:ext cx="524003" cy="100628"/>
        </a:xfrm>
        <a:custGeom>
          <a:avLst/>
          <a:gdLst/>
          <a:ahLst/>
          <a:cxnLst/>
          <a:rect l="0" t="0" r="0" b="0"/>
          <a:pathLst>
            <a:path>
              <a:moveTo>
                <a:pt x="0" y="100628"/>
              </a:moveTo>
              <a:lnTo>
                <a:pt x="262001" y="100628"/>
              </a:lnTo>
              <a:lnTo>
                <a:pt x="262001" y="0"/>
              </a:lnTo>
              <a:lnTo>
                <a:pt x="524003" y="0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930584" y="2222346"/>
        <a:ext cx="26678" cy="26678"/>
      </dsp:txXfrm>
    </dsp:sp>
    <dsp:sp modelId="{05C59A4A-CB1A-4059-8C91-67938F179B8D}">
      <dsp:nvSpPr>
        <dsp:cNvPr id="0" name=""/>
        <dsp:cNvSpPr/>
      </dsp:nvSpPr>
      <dsp:spPr>
        <a:xfrm>
          <a:off x="2681921" y="546583"/>
          <a:ext cx="514814" cy="1739416"/>
        </a:xfrm>
        <a:custGeom>
          <a:avLst/>
          <a:gdLst/>
          <a:ahLst/>
          <a:cxnLst/>
          <a:rect l="0" t="0" r="0" b="0"/>
          <a:pathLst>
            <a:path>
              <a:moveTo>
                <a:pt x="0" y="1739416"/>
              </a:moveTo>
              <a:lnTo>
                <a:pt x="257407" y="1739416"/>
              </a:lnTo>
              <a:lnTo>
                <a:pt x="257407" y="0"/>
              </a:lnTo>
              <a:lnTo>
                <a:pt x="514814" y="0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2893978" y="1370941"/>
        <a:ext cx="90700" cy="90700"/>
      </dsp:txXfrm>
    </dsp:sp>
    <dsp:sp modelId="{3ED88CC3-9BC8-4C97-B046-C3D963CDFA6C}">
      <dsp:nvSpPr>
        <dsp:cNvPr id="0" name=""/>
        <dsp:cNvSpPr/>
      </dsp:nvSpPr>
      <dsp:spPr>
        <a:xfrm rot="16200000">
          <a:off x="172859" y="1842141"/>
          <a:ext cx="4130407" cy="8877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3 levels of reading            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( how reading skills are acquired)</a:t>
          </a:r>
        </a:p>
      </dsp:txBody>
      <dsp:txXfrm rot="16200000">
        <a:off x="172859" y="1842141"/>
        <a:ext cx="4130407" cy="887716"/>
      </dsp:txXfrm>
    </dsp:sp>
    <dsp:sp modelId="{531D646A-E8C9-4B95-80AC-DC2645967F14}">
      <dsp:nvSpPr>
        <dsp:cNvPr id="0" name=""/>
        <dsp:cNvSpPr/>
      </dsp:nvSpPr>
      <dsp:spPr>
        <a:xfrm>
          <a:off x="3196735" y="2411"/>
          <a:ext cx="3419420" cy="108834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SUPRA-LEXICAL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Reading Comprehension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Listening Comprehension</a:t>
          </a:r>
        </a:p>
      </dsp:txBody>
      <dsp:txXfrm>
        <a:off x="3196735" y="2411"/>
        <a:ext cx="3419420" cy="1088345"/>
      </dsp:txXfrm>
    </dsp:sp>
    <dsp:sp modelId="{62442DAF-9643-4759-A8AE-B987FAD4E5ED}">
      <dsp:nvSpPr>
        <dsp:cNvPr id="0" name=""/>
        <dsp:cNvSpPr/>
      </dsp:nvSpPr>
      <dsp:spPr>
        <a:xfrm>
          <a:off x="3205925" y="1277753"/>
          <a:ext cx="3411672" cy="18152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LEXICAL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Decoding (phonics),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encoding (spelling),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Fluency (</a:t>
          </a:r>
          <a:r>
            <a:rPr lang="en-US" sz="1100" b="1" kern="1200"/>
            <a:t>rate</a:t>
          </a:r>
          <a:r>
            <a:rPr lang="en-US" sz="1100" kern="1200"/>
            <a:t> &amp; accuracy)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vocabulary knowledge</a:t>
          </a:r>
        </a:p>
      </dsp:txBody>
      <dsp:txXfrm>
        <a:off x="3205925" y="1277753"/>
        <a:ext cx="3411672" cy="1815237"/>
      </dsp:txXfrm>
    </dsp:sp>
    <dsp:sp modelId="{4B53B803-6786-4C39-ABD6-C1536483CAA2}">
      <dsp:nvSpPr>
        <dsp:cNvPr id="0" name=""/>
        <dsp:cNvSpPr/>
      </dsp:nvSpPr>
      <dsp:spPr>
        <a:xfrm>
          <a:off x="3196735" y="3298382"/>
          <a:ext cx="3513296" cy="12712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SUB-LEXICAL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/>
            <a:t>Phonological Awareness, </a:t>
          </a:r>
          <a:r>
            <a:rPr lang="en-US" sz="1100" b="1" kern="1200"/>
            <a:t>Rapid Naming</a:t>
          </a:r>
          <a:r>
            <a:rPr lang="en-US" sz="1100" kern="1200"/>
            <a:t>, Working Memory, </a:t>
          </a:r>
          <a:r>
            <a:rPr lang="en-US" sz="1100" b="1" kern="1200"/>
            <a:t>(Attention Processes</a:t>
          </a:r>
          <a:r>
            <a:rPr lang="en-US" sz="1100" kern="1200"/>
            <a:t>), Orthographic Processing</a:t>
          </a:r>
        </a:p>
      </dsp:txBody>
      <dsp:txXfrm>
        <a:off x="3196735" y="3298382"/>
        <a:ext cx="3513296" cy="1271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B569B09-200E-456D-ADDB-889693978021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B569B09-200E-456D-ADDB-889693978021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B569B09-200E-456D-ADDB-889693978021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Wednesday 1-16-13</a:t>
            </a:r>
          </a:p>
          <a:p>
            <a:r>
              <a:rPr lang="en-US" dirty="0" smtClean="0"/>
              <a:t>Reading: </a:t>
            </a:r>
            <a:r>
              <a:rPr lang="en-US" dirty="0" err="1" smtClean="0"/>
              <a:t>cHoice</a:t>
            </a:r>
            <a:r>
              <a:rPr lang="en-US" dirty="0" smtClean="0"/>
              <a:t>, sublexical skills</a:t>
            </a:r>
            <a:endParaRPr lang="en-US" dirty="0" smtClean="0"/>
          </a:p>
          <a:p>
            <a:r>
              <a:rPr lang="en-US" dirty="0" smtClean="0"/>
              <a:t>Writing: </a:t>
            </a:r>
            <a:r>
              <a:rPr lang="en-US" dirty="0" smtClean="0"/>
              <a:t>response journals</a:t>
            </a:r>
            <a:endParaRPr lang="en-US" dirty="0" smtClean="0"/>
          </a:p>
          <a:p>
            <a:r>
              <a:rPr lang="en-US" dirty="0" smtClean="0"/>
              <a:t>Assessment: </a:t>
            </a:r>
            <a:r>
              <a:rPr lang="en-US" dirty="0" smtClean="0"/>
              <a:t>PA assessments</a:t>
            </a:r>
            <a:endParaRPr lang="en-US" dirty="0" smtClean="0"/>
          </a:p>
          <a:p>
            <a:r>
              <a:rPr lang="en-US" dirty="0" smtClean="0"/>
              <a:t>Readings for today: Atwell Ch 3 &amp; 4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Rdg</a:t>
            </a:r>
            <a:r>
              <a:rPr lang="en-US" dirty="0" smtClean="0"/>
              <a:t> 4402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Topic – </a:t>
            </a:r>
            <a:r>
              <a:rPr lang="en-US" dirty="0" smtClean="0"/>
              <a:t>choice (Atwell Ch 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kinds of things should students have choices about in terms of literacy instruction? </a:t>
            </a:r>
          </a:p>
          <a:p>
            <a:r>
              <a:rPr lang="en-US" dirty="0" smtClean="0"/>
              <a:t>What kinds of things should students </a:t>
            </a:r>
            <a:r>
              <a:rPr lang="en-US" u="sng" dirty="0" smtClean="0"/>
              <a:t>not </a:t>
            </a:r>
            <a:r>
              <a:rPr lang="en-US" dirty="0" smtClean="0"/>
              <a:t>have choices about in terms of literacy instruction?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Atwell Ch 4 - 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Paired Verbal Fluency: </a:t>
            </a:r>
          </a:p>
          <a:p>
            <a:pPr lvl="1"/>
            <a:r>
              <a:rPr lang="en-US" dirty="0" smtClean="0"/>
              <a:t>How do we ensure student’s read with ease? (according to Atwell)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News/Announcements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 class on Monday</a:t>
            </a:r>
          </a:p>
          <a:p>
            <a:r>
              <a:rPr lang="en-US" dirty="0" smtClean="0"/>
              <a:t>Don’t forget novel choices</a:t>
            </a:r>
          </a:p>
          <a:p>
            <a:r>
              <a:rPr lang="en-US" dirty="0" smtClean="0"/>
              <a:t>Upcoming assignments? Questions?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Reading Works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115634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 – Sub-Lexical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Phonological awareness</a:t>
            </a:r>
          </a:p>
          <a:p>
            <a:pPr lvl="1"/>
            <a:r>
              <a:rPr lang="en-US" dirty="0" smtClean="0"/>
              <a:t>Instruction: </a:t>
            </a:r>
            <a:r>
              <a:rPr lang="en-US" dirty="0" err="1" smtClean="0"/>
              <a:t>Elkonin</a:t>
            </a:r>
            <a:r>
              <a:rPr lang="en-US" dirty="0" smtClean="0"/>
              <a:t> boxes/chips practice</a:t>
            </a:r>
          </a:p>
          <a:p>
            <a:pPr lvl="2"/>
            <a:r>
              <a:rPr lang="en-US" dirty="0" smtClean="0"/>
              <a:t>ID, blend, segment, delete (see PA sequence on wiki) </a:t>
            </a:r>
          </a:p>
          <a:p>
            <a:pPr lvl="2"/>
            <a:r>
              <a:rPr lang="en-US" dirty="0" smtClean="0"/>
              <a:t>Assessments (fishbowl) </a:t>
            </a:r>
          </a:p>
          <a:p>
            <a:pPr lvl="3"/>
            <a:r>
              <a:rPr lang="en-US" dirty="0" smtClean="0"/>
              <a:t>Elision</a:t>
            </a:r>
          </a:p>
          <a:p>
            <a:pPr lvl="3"/>
            <a:r>
              <a:rPr lang="en-US" dirty="0" smtClean="0"/>
              <a:t>Phonemic Awareness 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Rapid naming </a:t>
            </a:r>
          </a:p>
          <a:p>
            <a:pPr lvl="1"/>
            <a:r>
              <a:rPr lang="en-US" dirty="0" smtClean="0"/>
              <a:t>Instruction: RAN speed drills</a:t>
            </a:r>
          </a:p>
          <a:p>
            <a:pPr lvl="1"/>
            <a:r>
              <a:rPr lang="en-US" dirty="0" smtClean="0"/>
              <a:t>Assessment: no informal </a:t>
            </a:r>
            <a:r>
              <a:rPr lang="en-US" dirty="0" err="1" smtClean="0"/>
              <a:t>evals</a:t>
            </a:r>
            <a:r>
              <a:rPr lang="en-US" dirty="0" smtClean="0"/>
              <a:t> available…..yet</a:t>
            </a: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 </a:t>
            </a:r>
            <a:r>
              <a:rPr lang="en-US" dirty="0" smtClean="0"/>
              <a:t>– response journals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Response journals are in response to reading or listening to good literature! </a:t>
            </a:r>
          </a:p>
          <a:p>
            <a:r>
              <a:rPr lang="en-US" dirty="0" smtClean="0"/>
              <a:t>Sample response journal “predicting” activity with Read Aloud</a:t>
            </a:r>
          </a:p>
          <a:p>
            <a:r>
              <a:rPr lang="en-US" dirty="0" smtClean="0"/>
              <a:t>Other ideas for response journals?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56</TotalTime>
  <Words>237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Rdg 4402</vt:lpstr>
      <vt:lpstr>Journal Topic – choice (Atwell Ch 3)</vt:lpstr>
      <vt:lpstr>Atwell Ch 4 - ease</vt:lpstr>
      <vt:lpstr>Class News/Announcements</vt:lpstr>
      <vt:lpstr>How Reading Works</vt:lpstr>
      <vt:lpstr>R – Sub-Lexical Skills</vt:lpstr>
      <vt:lpstr>W – response journals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Rdg 4402</dc:title>
  <dc:creator>Kary</dc:creator>
  <cp:lastModifiedBy>Kary</cp:lastModifiedBy>
  <cp:revision>8</cp:revision>
  <dcterms:created xsi:type="dcterms:W3CDTF">2013-01-11T21:31:46Z</dcterms:created>
  <dcterms:modified xsi:type="dcterms:W3CDTF">2013-01-16T01:12:34Z</dcterms:modified>
</cp:coreProperties>
</file>